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343" r:id="rId28"/>
    <p:sldId id="285" r:id="rId29"/>
    <p:sldId id="280" r:id="rId30"/>
    <p:sldId id="340" r:id="rId31"/>
    <p:sldId id="339" r:id="rId32"/>
    <p:sldId id="321" r:id="rId33"/>
    <p:sldId id="328" r:id="rId34"/>
    <p:sldId id="332" r:id="rId35"/>
    <p:sldId id="344" r:id="rId36"/>
    <p:sldId id="333" r:id="rId37"/>
    <p:sldId id="272" r:id="rId38"/>
    <p:sldId id="338" r:id="rId39"/>
    <p:sldId id="287" r:id="rId40"/>
    <p:sldId id="695" r:id="rId41"/>
    <p:sldId id="289" r:id="rId42"/>
    <p:sldId id="307" r:id="rId43"/>
    <p:sldId id="323" r:id="rId44"/>
    <p:sldId id="320" r:id="rId45"/>
    <p:sldId id="334" r:id="rId46"/>
    <p:sldId id="336" r:id="rId47"/>
    <p:sldId id="337" r:id="rId48"/>
    <p:sldId id="329" r:id="rId49"/>
    <p:sldId id="292" r:id="rId50"/>
    <p:sldId id="293" r:id="rId5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06/09/2024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09.06.2024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09.06.2024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09.06.2024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09.06.2024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09.06.2024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09.06.2024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09.06.2024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cdn.openai.com/papers/dall-e-3.pdf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(contextual embeddings)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927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(typically decoder-only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57" y="2931647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2891"/>
            <a:ext cx="5555394" cy="389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4728917" y="1690688"/>
            <a:ext cx="165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Examples: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3814412" y="621496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10264639" y="55792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8772988" y="5570807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</p:spTree>
    <p:extLst>
      <p:ext uri="{BB962C8B-B14F-4D97-AF65-F5344CB8AC3E}">
        <p14:creationId xmlns:p14="http://schemas.microsoft.com/office/powerpoint/2010/main" val="2687570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no real “understanding”</a:t>
            </a:r>
          </a:p>
          <a:p>
            <a:pPr marL="0" indent="0">
              <a:buNone/>
            </a:pPr>
            <a:r>
              <a:rPr lang="en-GB" dirty="0"/>
              <a:t>and limited reasoning and planning capabilities (agency)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18978</TotalTime>
  <Words>2792</Words>
  <Application>Microsoft Office PowerPoint</Application>
  <PresentationFormat>Widescreen</PresentationFormat>
  <Paragraphs>446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Limitations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397</cp:revision>
  <dcterms:created xsi:type="dcterms:W3CDTF">2022-07-19T11:32:37Z</dcterms:created>
  <dcterms:modified xsi:type="dcterms:W3CDTF">2024-06-09T20:23:45Z</dcterms:modified>
</cp:coreProperties>
</file>